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63" r:id="rId3"/>
    <p:sldId id="257" r:id="rId4"/>
    <p:sldId id="261" r:id="rId5"/>
    <p:sldId id="260" r:id="rId6"/>
    <p:sldId id="262" r:id="rId7"/>
    <p:sldId id="264"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2F57B6-1A11-4B74-B192-D6E039BD1CD4}" type="datetimeFigureOut">
              <a:rPr lang="en-US" smtClean="0"/>
              <a:t>4/7/2020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4BBAF6-F906-44C9-8890-F41A4F162F91}" type="slidenum">
              <a:rPr lang="en-US" smtClean="0"/>
              <a:t>‹#›</a:t>
            </a:fld>
            <a:endParaRPr lang="en-US"/>
          </a:p>
        </p:txBody>
      </p:sp>
    </p:spTree>
    <p:extLst>
      <p:ext uri="{BB962C8B-B14F-4D97-AF65-F5344CB8AC3E}">
        <p14:creationId xmlns:p14="http://schemas.microsoft.com/office/powerpoint/2010/main" val="24912475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Introduction to NGO</a:t>
            </a:r>
            <a:br>
              <a:rPr lang="en-US" b="1" dirty="0" smtClean="0"/>
            </a:b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06921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O</a:t>
            </a:r>
            <a:r>
              <a:rPr lang="en-US" b="1" dirty="0" smtClean="0"/>
              <a:t>rganization</a:t>
            </a:r>
            <a:endParaRPr lang="en-US" b="1" dirty="0"/>
          </a:p>
        </p:txBody>
      </p:sp>
      <p:sp>
        <p:nvSpPr>
          <p:cNvPr id="3" name="Content Placeholder 2"/>
          <p:cNvSpPr>
            <a:spLocks noGrp="1"/>
          </p:cNvSpPr>
          <p:nvPr>
            <p:ph idx="1"/>
          </p:nvPr>
        </p:nvSpPr>
        <p:spPr/>
        <p:txBody>
          <a:bodyPr/>
          <a:lstStyle/>
          <a:p>
            <a:endParaRPr lang="en-US" dirty="0"/>
          </a:p>
          <a:p>
            <a:r>
              <a:rPr lang="en-US" dirty="0"/>
              <a:t> </a:t>
            </a:r>
            <a:r>
              <a:rPr lang="en-US" b="1" i="1" dirty="0"/>
              <a:t>An organization </a:t>
            </a:r>
            <a:r>
              <a:rPr lang="en-US" dirty="0"/>
              <a:t>is a collection of people working together under a division of labor and a hierarchy of authority to achieve a common goal. </a:t>
            </a:r>
          </a:p>
        </p:txBody>
      </p:sp>
    </p:spTree>
    <p:extLst>
      <p:ext uri="{BB962C8B-B14F-4D97-AF65-F5344CB8AC3E}">
        <p14:creationId xmlns:p14="http://schemas.microsoft.com/office/powerpoint/2010/main" val="2419669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fontScale="90000"/>
          </a:bodyPr>
          <a:lstStyle/>
          <a:p>
            <a:r>
              <a:rPr lang="en-US" dirty="0" smtClean="0"/>
              <a:t>Non-governmental Organization (</a:t>
            </a:r>
            <a:r>
              <a:rPr lang="en-US" dirty="0"/>
              <a:t>NGO)</a:t>
            </a:r>
          </a:p>
        </p:txBody>
      </p:sp>
      <p:sp>
        <p:nvSpPr>
          <p:cNvPr id="3" name="Content Placeholder 2"/>
          <p:cNvSpPr>
            <a:spLocks noGrp="1"/>
          </p:cNvSpPr>
          <p:nvPr>
            <p:ph idx="1"/>
          </p:nvPr>
        </p:nvSpPr>
        <p:spPr/>
        <p:txBody>
          <a:bodyPr>
            <a:normAutofit lnSpcReduction="10000"/>
          </a:bodyPr>
          <a:lstStyle/>
          <a:p>
            <a:r>
              <a:rPr lang="en-US" dirty="0"/>
              <a:t>A non-governmental organization (NGO) is any non-profit, voluntary citizens' group which is organized on a local, national or international level. Task-oriented and driven by people with a common interest, NGOs perform a variety of service and humanitarian functions, bring citizen concerns to Governments, advocate and monitor policies and encourage political </a:t>
            </a:r>
            <a:r>
              <a:rPr lang="en-US" dirty="0" smtClean="0"/>
              <a:t>participation </a:t>
            </a:r>
            <a:r>
              <a:rPr lang="en-US" dirty="0"/>
              <a:t>through provision of information. </a:t>
            </a:r>
            <a:endParaRPr lang="en-US" dirty="0" smtClean="0"/>
          </a:p>
        </p:txBody>
      </p:sp>
    </p:spTree>
    <p:extLst>
      <p:ext uri="{BB962C8B-B14F-4D97-AF65-F5344CB8AC3E}">
        <p14:creationId xmlns:p14="http://schemas.microsoft.com/office/powerpoint/2010/main" val="1579873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just"/>
            <a:r>
              <a:rPr lang="en-US" dirty="0"/>
              <a:t>Some are organized around specific issues, such as human rights, environment or health. They provide analysis and expertise, serve as early warning mechanisms and help monitor and implement international agreements. Their relationship with offices and agencies of the United Nations system differs depending on their goals, their venue and the mandate of a particular institution.</a:t>
            </a:r>
          </a:p>
          <a:p>
            <a:endParaRPr lang="en-US" dirty="0"/>
          </a:p>
        </p:txBody>
      </p:sp>
    </p:spTree>
    <p:extLst>
      <p:ext uri="{BB962C8B-B14F-4D97-AF65-F5344CB8AC3E}">
        <p14:creationId xmlns:p14="http://schemas.microsoft.com/office/powerpoint/2010/main" val="1484494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 Government Organization</a:t>
            </a:r>
            <a:endParaRPr lang="en-US" dirty="0"/>
          </a:p>
        </p:txBody>
      </p:sp>
      <p:sp>
        <p:nvSpPr>
          <p:cNvPr id="3" name="Content Placeholder 2"/>
          <p:cNvSpPr>
            <a:spLocks noGrp="1"/>
          </p:cNvSpPr>
          <p:nvPr>
            <p:ph idx="1"/>
          </p:nvPr>
        </p:nvSpPr>
        <p:spPr/>
        <p:txBody>
          <a:bodyPr>
            <a:normAutofit fontScale="92500"/>
          </a:bodyPr>
          <a:lstStyle/>
          <a:p>
            <a:r>
              <a:rPr lang="en-US" dirty="0"/>
              <a:t>Autonomous Bodies or Semi </a:t>
            </a:r>
            <a:r>
              <a:rPr lang="en-US"/>
              <a:t>Government </a:t>
            </a:r>
            <a:r>
              <a:rPr lang="en-US" smtClean="0"/>
              <a:t>organization </a:t>
            </a:r>
            <a:r>
              <a:rPr lang="en-US" dirty="0"/>
              <a:t>are those who follow government rules and government but also have their own policies, rules and structures. Like most of the universities are autonomous or semi government</a:t>
            </a:r>
            <a:r>
              <a:rPr lang="en-US" dirty="0" smtClean="0"/>
              <a:t>.</a:t>
            </a:r>
          </a:p>
          <a:p>
            <a:r>
              <a:rPr lang="en-US" dirty="0" smtClean="0"/>
              <a:t>Semi government </a:t>
            </a:r>
            <a:r>
              <a:rPr lang="en-US" dirty="0"/>
              <a:t>and autonomous bodies are those which have independent board of directors and make their own laws and rules to run routine businesses</a:t>
            </a:r>
            <a:r>
              <a:rPr lang="en-US" dirty="0" smtClean="0"/>
              <a:t>,.</a:t>
            </a:r>
          </a:p>
        </p:txBody>
      </p:sp>
    </p:spTree>
    <p:extLst>
      <p:ext uri="{BB962C8B-B14F-4D97-AF65-F5344CB8AC3E}">
        <p14:creationId xmlns:p14="http://schemas.microsoft.com/office/powerpoint/2010/main" val="322820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Organizations</a:t>
            </a:r>
            <a:endParaRPr lang="en-US" dirty="0"/>
          </a:p>
        </p:txBody>
      </p:sp>
      <p:sp>
        <p:nvSpPr>
          <p:cNvPr id="3" name="Content Placeholder 2"/>
          <p:cNvSpPr>
            <a:spLocks noGrp="1"/>
          </p:cNvSpPr>
          <p:nvPr>
            <p:ph idx="1"/>
          </p:nvPr>
        </p:nvSpPr>
        <p:spPr>
          <a:xfrm>
            <a:off x="457200" y="1295400"/>
            <a:ext cx="8229600" cy="4830763"/>
          </a:xfrm>
        </p:spPr>
        <p:txBody>
          <a:bodyPr/>
          <a:lstStyle/>
          <a:p>
            <a:pPr algn="just"/>
            <a:r>
              <a:rPr lang="en-US" dirty="0"/>
              <a:t>A government agency may be established by either a national government or a state government within a federal system. </a:t>
            </a:r>
            <a:r>
              <a:rPr lang="en-US" i="1" dirty="0"/>
              <a:t>The term is not normally used for an organization created by the powers of a local government body</a:t>
            </a:r>
            <a:r>
              <a:rPr lang="en-US" dirty="0"/>
              <a:t>. Agencies can be established by legislation or by executive powers. The autonomy, independence and accountability of government agencies also vary widely.</a:t>
            </a:r>
          </a:p>
        </p:txBody>
      </p:sp>
    </p:spTree>
    <p:extLst>
      <p:ext uri="{BB962C8B-B14F-4D97-AF65-F5344CB8AC3E}">
        <p14:creationId xmlns:p14="http://schemas.microsoft.com/office/powerpoint/2010/main" val="2238194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Voluntary </a:t>
            </a:r>
            <a:r>
              <a:rPr lang="en-US" dirty="0"/>
              <a:t>social welfare agency</a:t>
            </a:r>
            <a:endParaRPr lang="en-US" dirty="0"/>
          </a:p>
        </p:txBody>
      </p:sp>
      <p:sp>
        <p:nvSpPr>
          <p:cNvPr id="3" name="Content Placeholder 2"/>
          <p:cNvSpPr>
            <a:spLocks noGrp="1"/>
          </p:cNvSpPr>
          <p:nvPr>
            <p:ph idx="1"/>
          </p:nvPr>
        </p:nvSpPr>
        <p:spPr/>
        <p:txBody>
          <a:bodyPr>
            <a:normAutofit lnSpcReduction="10000"/>
          </a:bodyPr>
          <a:lstStyle/>
          <a:p>
            <a:pPr algn="just"/>
            <a:r>
              <a:rPr lang="en-US" dirty="0"/>
              <a:t>Voluntary Social Welfare Agencies (Registration and Control) Ordinance </a:t>
            </a:r>
            <a:r>
              <a:rPr lang="en-US" dirty="0" smtClean="0"/>
              <a:t>defines voluntary </a:t>
            </a:r>
            <a:r>
              <a:rPr lang="en-US" dirty="0"/>
              <a:t>social welfare agency” means an organization, association or undertaking established by persons of their own free will for the purpose of rendering welfare services in any one or more of the fields mentioned in the </a:t>
            </a:r>
            <a:r>
              <a:rPr lang="en-US" b="1" i="1" dirty="0"/>
              <a:t>Schedule</a:t>
            </a:r>
            <a:r>
              <a:rPr lang="en-US" dirty="0"/>
              <a:t> and depending for its resources on public subscription, donations or Government aid</a:t>
            </a:r>
          </a:p>
        </p:txBody>
      </p:sp>
    </p:spTree>
    <p:extLst>
      <p:ext uri="{BB962C8B-B14F-4D97-AF65-F5344CB8AC3E}">
        <p14:creationId xmlns:p14="http://schemas.microsoft.com/office/powerpoint/2010/main" val="2432902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609600" indent="-609600" algn="just">
              <a:lnSpc>
                <a:spcPct val="90000"/>
              </a:lnSpc>
              <a:defRPr/>
            </a:pPr>
            <a:r>
              <a:rPr lang="en-US" dirty="0"/>
              <a:t>To promote the formation of voluntary welfare organizations, provide supportive services  to existing one, and help improve their functional capabilities.</a:t>
            </a:r>
          </a:p>
          <a:p>
            <a:pPr marL="609600" indent="-609600">
              <a:lnSpc>
                <a:spcPct val="90000"/>
              </a:lnSpc>
              <a:defRPr/>
            </a:pPr>
            <a:r>
              <a:rPr lang="en-US" dirty="0"/>
              <a:t> To coordinate the assistance provided to voluntary organizations by departments of  provincial governments.</a:t>
            </a:r>
          </a:p>
          <a:p>
            <a:endParaRPr lang="en-US" dirty="0"/>
          </a:p>
        </p:txBody>
      </p:sp>
    </p:spTree>
    <p:extLst>
      <p:ext uri="{BB962C8B-B14F-4D97-AF65-F5344CB8AC3E}">
        <p14:creationId xmlns:p14="http://schemas.microsoft.com/office/powerpoint/2010/main" val="2500205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353</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Introduction to NGO </vt:lpstr>
      <vt:lpstr>Organization</vt:lpstr>
      <vt:lpstr>Non-governmental Organization (NGO)</vt:lpstr>
      <vt:lpstr>PowerPoint Presentation</vt:lpstr>
      <vt:lpstr>Semi Government Organization</vt:lpstr>
      <vt:lpstr>Government Organizations</vt:lpstr>
      <vt:lpstr>Voluntary social welfare agency</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NGO </dc:title>
  <dc:creator>Nasira Nasreen</dc:creator>
  <cp:lastModifiedBy>ismail - [2010]</cp:lastModifiedBy>
  <cp:revision>25</cp:revision>
  <cp:lastPrinted>2018-04-04T06:19:48Z</cp:lastPrinted>
  <dcterms:created xsi:type="dcterms:W3CDTF">2006-08-16T00:00:00Z</dcterms:created>
  <dcterms:modified xsi:type="dcterms:W3CDTF">2020-04-07T07:03:18Z</dcterms:modified>
</cp:coreProperties>
</file>